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802" y="5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gif"  /><Relationship Id="rId5" Type="http://schemas.openxmlformats.org/officeDocument/2006/relationships/image" Target="../media/image6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gif"  /><Relationship Id="rId5" Type="http://schemas.openxmlformats.org/officeDocument/2006/relationships/image" Target="../media/image6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79.png"  /><Relationship Id="rId4" Type="http://schemas.openxmlformats.org/officeDocument/2006/relationships/image" Target="../media/image24.png"  /><Relationship Id="rId5" Type="http://schemas.openxmlformats.org/officeDocument/2006/relationships/image" Target="../media/image80.png"  /><Relationship Id="rId6" Type="http://schemas.openxmlformats.org/officeDocument/2006/relationships/hyperlink" Target="https://youtu.be/tKkSztDeHnk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0.png"  /><Relationship Id="rId11" Type="http://schemas.openxmlformats.org/officeDocument/2006/relationships/image" Target="../media/image41.png"  /><Relationship Id="rId12" Type="http://schemas.openxmlformats.org/officeDocument/2006/relationships/image" Target="../media/image42.png"  /><Relationship Id="rId13" Type="http://schemas.openxmlformats.org/officeDocument/2006/relationships/image" Target="../media/image43.png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2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3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2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1890" y="-258065"/>
            <a:ext cx="19753135" cy="11111138"/>
            <a:chOff x="-1061890" y="-258065"/>
            <a:chExt cx="19753135" cy="11111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1890" y="-258065"/>
              <a:ext cx="19753135" cy="11111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1" y="1286843"/>
            <a:ext cx="17529427" cy="61357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5715" y="6803858"/>
            <a:ext cx="5664682" cy="25468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255" y="414201"/>
            <a:ext cx="5086224" cy="5798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20845" y="5220432"/>
            <a:ext cx="8253549" cy="137143"/>
            <a:chOff x="12920845" y="5220432"/>
            <a:chExt cx="8253549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920845" y="5220432"/>
              <a:ext cx="8253549" cy="13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05508" y="1265852"/>
            <a:ext cx="1706683" cy="66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9642" y="792681"/>
            <a:ext cx="4950326" cy="20691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9672" y="2619139"/>
            <a:ext cx="4563103" cy="7265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44000" b="-1240"/>
          <a:stretch>
            <a:fillRect/>
          </a:stretch>
        </p:blipFill>
        <p:spPr>
          <a:xfrm>
            <a:off x="7010400" y="-495300"/>
            <a:ext cx="12527402" cy="12342583"/>
          </a:xfrm>
          <a:prstGeom prst="rect">
            <a:avLst/>
          </a:prstGeom>
        </p:spPr>
      </p:pic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05583" y="3692856"/>
            <a:ext cx="3952216" cy="7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9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6558" y="676208"/>
            <a:ext cx="5969916" cy="20691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2903" y="2710688"/>
            <a:ext cx="4563103" cy="7265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8810" b="-1240"/>
          <a:stretch>
            <a:fillRect/>
          </a:stretch>
        </p:blipFill>
        <p:spPr>
          <a:xfrm>
            <a:off x="7086600" y="0"/>
            <a:ext cx="11315204" cy="10477500"/>
          </a:xfrm>
          <a:prstGeom prst="rect">
            <a:avLst/>
          </a:prstGeom>
        </p:spPr>
      </p:pic>
      <p:pic>
        <p:nvPicPr>
          <p:cNvPr id="9" name="Object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3697" y="3552068"/>
            <a:ext cx="4329616" cy="76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1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6389" y="-150566"/>
            <a:ext cx="13274760" cy="10586847"/>
            <a:chOff x="6736389" y="-150566"/>
            <a:chExt cx="13274760" cy="10586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389" y="-150566"/>
              <a:ext cx="13274760" cy="105868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642" y="792681"/>
            <a:ext cx="3958326" cy="20635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6544" y="3834277"/>
            <a:ext cx="3661806" cy="4639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672" y="2619139"/>
            <a:ext cx="4563256" cy="734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3264" y="-181877"/>
            <a:ext cx="13274760" cy="10586847"/>
            <a:chOff x="6803264" y="-181877"/>
            <a:chExt cx="13274760" cy="10586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3264" y="-181877"/>
              <a:ext cx="13274760" cy="105868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642" y="792681"/>
            <a:ext cx="4640145" cy="20634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6782" y="3813979"/>
            <a:ext cx="5698311" cy="38254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672" y="2619139"/>
            <a:ext cx="4563256" cy="734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642" y="792681"/>
            <a:ext cx="8859783" cy="2063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020" y="3834277"/>
            <a:ext cx="7955320" cy="4639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37682" y="2606082"/>
            <a:ext cx="1373237" cy="7347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9305" y="5722814"/>
            <a:ext cx="12323608" cy="1268182"/>
            <a:chOff x="1209305" y="5722814"/>
            <a:chExt cx="12323608" cy="1268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05" y="5722814"/>
              <a:ext cx="12323608" cy="1268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9305" y="7823106"/>
            <a:ext cx="12283233" cy="1674470"/>
            <a:chOff x="1209305" y="7823106"/>
            <a:chExt cx="12283233" cy="1674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305" y="7823106"/>
              <a:ext cx="12283233" cy="167447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00000" y="-433709"/>
            <a:ext cx="12285714" cy="10685308"/>
            <a:chOff x="3000000" y="-433709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0000" y="-433709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0637" y="1822404"/>
            <a:ext cx="3685707" cy="1535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08884" y="3835171"/>
            <a:ext cx="10457285" cy="2147548"/>
            <a:chOff x="4008884" y="3835171"/>
            <a:chExt cx="10457285" cy="2147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8884" y="3835171"/>
              <a:ext cx="10457285" cy="2147548"/>
            </a:xfrm>
            <a:prstGeom prst="rect">
              <a:avLst/>
            </a:prstGeom>
          </p:spPr>
        </p:pic>
      </p:grpSp>
      <p:sp>
        <p:nvSpPr>
          <p:cNvPr id="1004" name=""/>
          <p:cNvSpPr txBox="1"/>
          <p:nvPr/>
        </p:nvSpPr>
        <p:spPr>
          <a:xfrm>
            <a:off x="6705600" y="4650105"/>
            <a:ext cx="5257800" cy="4933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2700">
                <a:hlinkClick r:id="rId6"/>
              </a:rPr>
              <a:t>https://youtu.be/tKkSztDeHnk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8101" y="2768188"/>
            <a:ext cx="10863747" cy="5588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587976" y="5093658"/>
            <a:ext cx="8000000" cy="137143"/>
            <a:chOff x="-2587976" y="5093658"/>
            <a:chExt cx="8000000" cy="13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2587976" y="5093658"/>
              <a:ext cx="8000000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3385" y="-24833"/>
            <a:ext cx="7713008" cy="27153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5798" y="2154822"/>
            <a:ext cx="2250718" cy="87745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13562" y="-342900"/>
            <a:ext cx="31915124" cy="13334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386" y="846353"/>
            <a:ext cx="8441922" cy="26973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04762" y="7949765"/>
            <a:ext cx="18741667" cy="2490441"/>
            <a:chOff x="-304762" y="7949765"/>
            <a:chExt cx="18741667" cy="24904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04762" y="7949765"/>
              <a:ext cx="18741667" cy="249044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5874" y="5589891"/>
            <a:ext cx="2619082" cy="26957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17952" y="5569278"/>
            <a:ext cx="2646796" cy="26957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68346" y="5569278"/>
            <a:ext cx="2637558" cy="26957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79315" y="5569278"/>
            <a:ext cx="2674510" cy="27001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3716" y="7971287"/>
            <a:ext cx="1637871" cy="6121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3239" y="8656430"/>
            <a:ext cx="1108825" cy="8433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4630" y="7971287"/>
            <a:ext cx="1192395" cy="6397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84153" y="8656430"/>
            <a:ext cx="1090349" cy="8433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55049" y="7971287"/>
            <a:ext cx="2270176" cy="6397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64572" y="8656430"/>
            <a:ext cx="844682" cy="4399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66001" y="7971287"/>
            <a:ext cx="2262795" cy="6397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75525" y="8656430"/>
            <a:ext cx="1081110" cy="4531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2" y="1239888"/>
            <a:ext cx="7067531" cy="64238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4240" y="4513859"/>
            <a:ext cx="4254302" cy="702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1906" y="7078239"/>
            <a:ext cx="9499530" cy="13899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7659" y="3361745"/>
            <a:ext cx="4633060" cy="16495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754" y="6516131"/>
            <a:ext cx="3986939" cy="969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5500788"/>
            <a:chOff x="-180385" y="-357931"/>
            <a:chExt cx="18646484" cy="5500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55007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9173174" cy="22063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387" y="2494672"/>
            <a:ext cx="1888513" cy="725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65374" y="6398243"/>
            <a:ext cx="815935" cy="827460"/>
            <a:chOff x="10165374" y="6398243"/>
            <a:chExt cx="815935" cy="8274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5374" y="6398243"/>
              <a:ext cx="815935" cy="8274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7751" y="7456858"/>
            <a:ext cx="2022748" cy="564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8970" y="7456858"/>
            <a:ext cx="2140205" cy="564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56589" y="6463567"/>
            <a:ext cx="836172" cy="696812"/>
            <a:chOff x="1956589" y="6463567"/>
            <a:chExt cx="836172" cy="696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6589" y="6463567"/>
              <a:ext cx="836172" cy="696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0981" y="6383674"/>
            <a:ext cx="833580" cy="856598"/>
            <a:chOff x="6060981" y="6383674"/>
            <a:chExt cx="833580" cy="8565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0981" y="6383674"/>
              <a:ext cx="833580" cy="8565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3361" y="7456858"/>
            <a:ext cx="1745853" cy="564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69766" y="6451184"/>
            <a:ext cx="901974" cy="721579"/>
            <a:chOff x="14269766" y="6451184"/>
            <a:chExt cx="901974" cy="7215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69766" y="6451184"/>
              <a:ext cx="901974" cy="7215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22191" y="7456858"/>
            <a:ext cx="1065177" cy="564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-228571"/>
            <a:ext cx="12285714" cy="10685308"/>
            <a:chOff x="6304762" y="-228571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-228571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0" y="1425607"/>
            <a:ext cx="7232832" cy="64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0431" y="4513859"/>
            <a:ext cx="1815798" cy="7020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4230" y="5600639"/>
            <a:ext cx="7417167" cy="41059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76707" y="3295078"/>
            <a:ext cx="3547546" cy="16495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373" y="6364979"/>
            <a:ext cx="3973596" cy="864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06" y="1379998"/>
            <a:ext cx="6709356" cy="64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4240" y="4590050"/>
            <a:ext cx="6082760" cy="6924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6707" y="3399840"/>
            <a:ext cx="6648413" cy="16686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259" y="6587541"/>
            <a:ext cx="5254586" cy="978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561905"/>
            <a:ext cx="18323810" cy="952381"/>
            <a:chOff x="0" y="9561905"/>
            <a:chExt cx="18323810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61905"/>
              <a:ext cx="18323810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23810" cy="952381"/>
            <a:chOff x="0" y="0"/>
            <a:chExt cx="18323810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23810" cy="952381"/>
            </a:xfrm>
            <a:prstGeom prst="rect">
              <a:avLst/>
            </a:prstGeom>
          </p:spPr>
        </p:pic>
      </p:grpSp>
      <p:grpSp>
        <p:nvGrpSpPr>
          <p:cNvPr id="1003" name=""/>
          <p:cNvGrpSpPr/>
          <p:nvPr/>
        </p:nvGrpSpPr>
        <p:grpSpPr>
          <a:xfrm rot="0">
            <a:off x="2743200" y="1523999"/>
            <a:ext cx="12573000" cy="7239002"/>
            <a:chOff x="2743200" y="2019299"/>
            <a:chExt cx="12573000" cy="7239002"/>
          </a:xfrm>
        </p:grpSpPr>
        <p:grpSp>
          <p:nvGrpSpPr>
            <p:cNvPr id="1004" name=""/>
            <p:cNvGrpSpPr/>
            <p:nvPr/>
          </p:nvGrpSpPr>
          <p:grpSpPr>
            <a:xfrm rot="0">
              <a:off x="2743200" y="2019299"/>
              <a:ext cx="12573000" cy="7239002"/>
              <a:chOff x="2133600" y="2095500"/>
              <a:chExt cx="12573000" cy="7239002"/>
            </a:xfrm>
          </p:grpSpPr>
          <p:grpSp>
            <p:nvGrpSpPr>
              <p:cNvPr id="1005" name=""/>
              <p:cNvGrpSpPr/>
              <p:nvPr/>
            </p:nvGrpSpPr>
            <p:grpSpPr>
              <a:xfrm rot="0">
                <a:off x="2133600" y="2247900"/>
                <a:ext cx="4572000" cy="7086601"/>
                <a:chOff x="2057400" y="2095500"/>
                <a:chExt cx="4572000" cy="7086601"/>
              </a:xfrm>
            </p:grpSpPr>
            <p:sp>
              <p:nvSpPr>
                <p:cNvPr id="1006" name=""/>
                <p:cNvSpPr/>
                <p:nvPr/>
              </p:nvSpPr>
              <p:spPr>
                <a:xfrm>
                  <a:off x="2057400" y="2095500"/>
                  <a:ext cx="4572000" cy="70866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?? ??"/>
                    <a:cs typeface="?? ??"/>
                  </a:endParaRPr>
                </a:p>
              </p:txBody>
            </p:sp>
            <p:sp>
              <p:nvSpPr>
                <p:cNvPr id="1007" name=""/>
                <p:cNvSpPr/>
                <p:nvPr/>
              </p:nvSpPr>
              <p:spPr>
                <a:xfrm>
                  <a:off x="2590800" y="2857500"/>
                  <a:ext cx="3505200" cy="396240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?? ??"/>
                    <a:cs typeface="?? ??"/>
                  </a:endParaRPr>
                </a:p>
              </p:txBody>
            </p:sp>
            <p:sp>
              <p:nvSpPr>
                <p:cNvPr id="1008" name=""/>
                <p:cNvSpPr txBox="1"/>
                <p:nvPr/>
              </p:nvSpPr>
              <p:spPr>
                <a:xfrm>
                  <a:off x="2743200" y="2232660"/>
                  <a:ext cx="3124200" cy="4724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교수용</a:t>
                  </a:r>
                  <a:r>
    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rPr>
                    <a:t>PC(Windows)</a:t>
                  </a:r>
    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  <p:sp>
              <p:nvSpPr>
                <p:cNvPr id="1009" name=""/>
                <p:cNvSpPr txBox="1"/>
                <p:nvPr/>
              </p:nvSpPr>
              <p:spPr>
                <a:xfrm>
                  <a:off x="2895600" y="2920365"/>
                  <a:ext cx="3124200" cy="4705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rPr>
                    <a:t>WebServer(spring)</a:t>
                  </a:r>
    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  <p:sp>
              <p:nvSpPr>
                <p:cNvPr id="1010" name=""/>
                <p:cNvSpPr/>
                <p:nvPr/>
              </p:nvSpPr>
              <p:spPr>
                <a:xfrm>
                  <a:off x="2971800" y="4381500"/>
                  <a:ext cx="2667000" cy="838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  <p:sp>
              <p:nvSpPr>
                <p:cNvPr id="1011" name=""/>
                <p:cNvSpPr/>
                <p:nvPr/>
              </p:nvSpPr>
              <p:spPr>
                <a:xfrm>
                  <a:off x="2971799" y="5448300"/>
                  <a:ext cx="2667000" cy="838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  <p:sp>
              <p:nvSpPr>
                <p:cNvPr id="1012" name=""/>
                <p:cNvSpPr txBox="1"/>
                <p:nvPr/>
              </p:nvSpPr>
              <p:spPr>
                <a:xfrm>
                  <a:off x="3200400" y="4533900"/>
                  <a:ext cx="2362200" cy="4533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실시간 스트리밍</a:t>
                  </a:r>
    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?? ??"/>
                    <a:cs typeface="?? ??"/>
                  </a:endParaRPr>
                </a:p>
              </p:txBody>
            </p:sp>
            <p:sp>
              <p:nvSpPr>
                <p:cNvPr id="1013" name=""/>
                <p:cNvSpPr txBox="1"/>
                <p:nvPr/>
              </p:nvSpPr>
              <p:spPr>
                <a:xfrm>
                  <a:off x="3200400" y="5604510"/>
                  <a:ext cx="2667000" cy="4533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졸음 횟수 출력</a:t>
                  </a:r>
                  <a:r>
    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rPr>
                    <a:t> </a:t>
                  </a:r>
                  <a:r>
    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 </a:t>
                  </a:r>
    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?? ??"/>
                    <a:cs typeface="?? ??"/>
                  </a:endParaRPr>
                </a:p>
              </p:txBody>
            </p:sp>
            <p:sp>
              <p:nvSpPr>
                <p:cNvPr id="1014" name=""/>
                <p:cNvSpPr/>
                <p:nvPr/>
              </p:nvSpPr>
              <p:spPr>
                <a:xfrm>
                  <a:off x="2971800" y="3390900"/>
                  <a:ext cx="2667000" cy="838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  <p:sp>
              <p:nvSpPr>
                <p:cNvPr id="1015" name=""/>
                <p:cNvSpPr txBox="1"/>
                <p:nvPr/>
              </p:nvSpPr>
              <p:spPr>
                <a:xfrm>
                  <a:off x="3505200" y="3619500"/>
                  <a:ext cx="1676399" cy="4362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rPr>
                    <a:t>Web</a:t>
                  </a:r>
                  <a:r>
      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rPr>
                    <a:t> 접속</a:t>
                  </a:r>
      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?? ??"/>
                    <a:cs typeface="?? ??"/>
                  </a:endParaRPr>
                </a:p>
              </p:txBody>
            </p:sp>
            <p:sp>
              <p:nvSpPr>
                <p:cNvPr id="1016" name=""/>
                <p:cNvSpPr/>
                <p:nvPr/>
              </p:nvSpPr>
              <p:spPr>
                <a:xfrm>
                  <a:off x="2895600" y="7200901"/>
                  <a:ext cx="2667000" cy="838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>
                    <a:alpha val="100000"/>
                  </a:srgbClr>
                </a:solidFill>
                <a:ln w="254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</a:ln>
              </p:spPr>
              <p:txBody>
                <a:bodyPr anchor="ctr"/>
                <a:p>
                  <a:pPr marL="0" indent="0" algn="ctr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?? ??"/>
                    <a:cs typeface="Calibri"/>
                  </a:endParaRPr>
                </a:p>
              </p:txBody>
            </p:sp>
          </p:grpSp>
          <p:sp>
            <p:nvSpPr>
              <p:cNvPr id="1017" name=""/>
              <p:cNvSpPr txBox="1"/>
              <p:nvPr/>
            </p:nvSpPr>
            <p:spPr>
              <a:xfrm>
                <a:off x="6781800" y="3467100"/>
                <a:ext cx="1752600" cy="396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?? ??"/>
                    <a:cs typeface="Calibri"/>
                  </a:rPr>
                  <a:t>Websocket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?? ??"/>
                    <a:cs typeface="Calibri"/>
                  </a:rPr>
                  <a:t> </a:t>
                </a: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?? ??"/>
                  <a:cs typeface="Calibri"/>
                </a:endParaRPr>
              </a:p>
            </p:txBody>
          </p:sp>
          <p:grpSp>
            <p:nvGrpSpPr>
              <p:cNvPr id="1018" name=""/>
              <p:cNvGrpSpPr/>
              <p:nvPr/>
            </p:nvGrpSpPr>
            <p:grpSpPr>
              <a:xfrm rot="0">
                <a:off x="2971800" y="2095500"/>
                <a:ext cx="11734800" cy="7239002"/>
                <a:chOff x="3657600" y="1866900"/>
                <a:chExt cx="11734800" cy="7239002"/>
              </a:xfrm>
            </p:grpSpPr>
            <p:grpSp>
              <p:nvGrpSpPr>
                <p:cNvPr id="1019" name=""/>
                <p:cNvGrpSpPr/>
                <p:nvPr/>
              </p:nvGrpSpPr>
              <p:grpSpPr>
                <a:xfrm rot="0">
                  <a:off x="3657600" y="1866900"/>
                  <a:ext cx="11734800" cy="7239002"/>
                  <a:chOff x="3124200" y="2171700"/>
                  <a:chExt cx="11734800" cy="7239002"/>
                </a:xfrm>
              </p:grpSpPr>
              <p:sp>
                <p:nvSpPr>
                  <p:cNvPr id="1020" name=""/>
                  <p:cNvSpPr/>
                  <p:nvPr/>
                </p:nvSpPr>
                <p:spPr>
                  <a:xfrm>
                    <a:off x="10287000" y="2171700"/>
                    <a:ext cx="4572000" cy="7239001"/>
                  </a:xfrm>
                  <a:prstGeom prst="rect">
                    <a:avLst/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?? ??"/>
                      <a:cs typeface="?? ??"/>
                    </a:endParaRPr>
                  </a:p>
                </p:txBody>
              </p:sp>
              <p:sp>
                <p:nvSpPr>
                  <p:cNvPr id="1021" name=""/>
                  <p:cNvSpPr txBox="1"/>
                  <p:nvPr/>
                </p:nvSpPr>
                <p:spPr>
                  <a:xfrm>
                    <a:off x="11201400" y="2171700"/>
                    <a:ext cx="3124200" cy="47244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학생용</a:t>
                    </a:r>
                    <a:r>
      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PC(Windows)</a:t>
                    </a:r>
      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22" name=""/>
                  <p:cNvSpPr/>
                  <p:nvPr/>
                </p:nvSpPr>
                <p:spPr>
                  <a:xfrm>
                    <a:off x="11125200" y="30861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23" name=""/>
                  <p:cNvSpPr txBox="1"/>
                  <p:nvPr/>
                </p:nvSpPr>
                <p:spPr>
                  <a:xfrm>
                    <a:off x="11658600" y="3242310"/>
                    <a:ext cx="1676400" cy="45339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얼굴 인식</a:t>
                    </a:r>
      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endParaRPr>
                  </a:p>
                </p:txBody>
              </p:sp>
              <p:sp>
                <p:nvSpPr>
                  <p:cNvPr id="1024" name=""/>
                  <p:cNvSpPr/>
                  <p:nvPr/>
                </p:nvSpPr>
                <p:spPr>
                  <a:xfrm>
                    <a:off x="11125200" y="41529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25" name=""/>
                  <p:cNvSpPr/>
                  <p:nvPr/>
                </p:nvSpPr>
                <p:spPr>
                  <a:xfrm>
                    <a:off x="11125200" y="52197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26" name=""/>
                  <p:cNvSpPr txBox="1"/>
                  <p:nvPr/>
                </p:nvSpPr>
                <p:spPr>
                  <a:xfrm>
                    <a:off x="11430000" y="4309110"/>
                    <a:ext cx="2057400" cy="45339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눈 깜빡 인식</a:t>
                    </a:r>
      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endParaRPr>
                  </a:p>
                </p:txBody>
              </p:sp>
              <p:sp>
                <p:nvSpPr>
                  <p:cNvPr id="1027" name=""/>
                  <p:cNvSpPr txBox="1"/>
                  <p:nvPr/>
                </p:nvSpPr>
                <p:spPr>
                  <a:xfrm>
                    <a:off x="11430000" y="5295900"/>
                    <a:ext cx="2057400" cy="69913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경고음 출력</a:t>
                    </a:r>
                    <a:r>
      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 </a:t>
                    </a:r>
                    <a:r>
      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및 졸음 횟수 기록</a:t>
                    </a:r>
      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endParaRPr>
                  </a:p>
                </p:txBody>
              </p:sp>
              <p:sp>
                <p:nvSpPr>
                  <p:cNvPr id="1028" name=""/>
                  <p:cNvSpPr/>
                  <p:nvPr/>
                </p:nvSpPr>
                <p:spPr>
                  <a:xfrm>
                    <a:off x="11125200" y="62865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29" name=""/>
                  <p:cNvSpPr txBox="1"/>
                  <p:nvPr/>
                </p:nvSpPr>
                <p:spPr>
                  <a:xfrm>
                    <a:off x="11582400" y="6377940"/>
                    <a:ext cx="2438400" cy="67056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데이터 전송</a:t>
                    </a:r>
        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endParaRPr>
                  </a:p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(websocket </a:t>
                    </a:r>
                    <a:r>
        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통신</a:t>
                    </a:r>
                    <a:r>
        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)</a:t>
                    </a:r>
                    <a:endPara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cxnSp>
                <p:nvCxnSpPr>
                  <p:cNvPr id="1030" name=""/>
                  <p:cNvCxnSpPr>
                    <a:stCxn id="1025" idx="2"/>
                    <a:endCxn id="1028" idx="0"/>
                  </p:cNvCxnSpPr>
                  <p:nvPr/>
                </p:nvCxnSpPr>
                <p:spPr>
                  <a:xfrm rot="16200000" flipH="1">
                    <a:off x="12344400" y="6172200"/>
                    <a:ext cx="228600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  <a:tailEnd type="arrow"/>
                  </a:ln>
                </p:spPr>
              </p:cxnSp>
              <p:sp>
                <p:nvSpPr>
                  <p:cNvPr id="1031" name=""/>
                  <p:cNvSpPr/>
                  <p:nvPr/>
                </p:nvSpPr>
                <p:spPr>
                  <a:xfrm>
                    <a:off x="11125200" y="7429500"/>
                    <a:ext cx="2667000" cy="838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32" name=""/>
                  <p:cNvSpPr txBox="1"/>
                  <p:nvPr/>
                </p:nvSpPr>
                <p:spPr>
                  <a:xfrm>
                    <a:off x="11277600" y="7450455"/>
                    <a:ext cx="2743200" cy="81534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RTSP </a:t>
                    </a:r>
                    <a:r>
      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스트리밍</a:t>
                    </a:r>
      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endParaRPr>
                  </a:p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(</a:t>
                    </a:r>
                    <a:r>
      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VLC </a:t>
                    </a:r>
                    <a:r>
      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플레이어 사용</a:t>
                    </a:r>
                    <a:r>
      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)</a:t>
                    </a:r>
        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33" name=""/>
                  <p:cNvSpPr/>
                  <p:nvPr/>
                </p:nvSpPr>
                <p:spPr>
                  <a:xfrm>
                    <a:off x="10820400" y="2628900"/>
                    <a:ext cx="3352800" cy="4572000"/>
                  </a:xfrm>
                  <a:prstGeom prst="rect">
                    <a:avLst/>
                  </a:prstGeom>
                  <a:noFill/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34" name=""/>
                  <p:cNvSpPr txBox="1"/>
                  <p:nvPr/>
                </p:nvSpPr>
                <p:spPr>
                  <a:xfrm>
                    <a:off x="11811000" y="2613660"/>
                    <a:ext cx="1219200" cy="47244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Python</a:t>
                    </a:r>
      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35" name=""/>
                  <p:cNvSpPr txBox="1"/>
                  <p:nvPr/>
                </p:nvSpPr>
                <p:spPr>
                  <a:xfrm>
                    <a:off x="3124200" y="7429501"/>
                    <a:ext cx="2743200" cy="81724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RTSP </a:t>
                    </a:r>
                    <a:r>
      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스트리밍</a:t>
                    </a:r>
      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?? ??"/>
                    </a:endParaRPr>
                  </a:p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(</a:t>
                    </a:r>
                    <a:r>
      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VLC </a:t>
                    </a:r>
                    <a:r>
      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?? ??"/>
                      </a:rPr>
                      <a:t>플레이어 사용</a:t>
                    </a:r>
                    <a:r>
      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)</a:t>
                    </a:r>
        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36" name=""/>
                  <p:cNvSpPr/>
                  <p:nvPr/>
                </p:nvSpPr>
                <p:spPr>
                  <a:xfrm>
                    <a:off x="11125200" y="8420101"/>
                    <a:ext cx="2667000" cy="762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>
                      <a:alpha val="100000"/>
                    </a:srgbClr>
                  </a:solidFill>
                  <a:ln w="254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indent="0" algn="ctr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  <p:sp>
                <p:nvSpPr>
                  <p:cNvPr id="1037" name=""/>
                  <p:cNvSpPr txBox="1"/>
                  <p:nvPr/>
                </p:nvSpPr>
                <p:spPr>
                  <a:xfrm>
                    <a:off x="11201400" y="8585836"/>
                    <a:ext cx="2743200" cy="4438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 algn="l" defTabSz="914400" rtl="0" eaLnBrk="1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?? ??"/>
                        <a:cs typeface="Calibri"/>
                      </a:rPr>
                      <a:t>실시간 스트리밍</a:t>
                    </a:r>
      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Calibri"/>
                      <a:ea typeface="?? ??"/>
                      <a:cs typeface="Calibri"/>
                    </a:endParaRPr>
                  </a:p>
                </p:txBody>
              </p:sp>
            </p:grpSp>
            <p:cxnSp>
              <p:nvCxnSpPr>
                <p:cNvPr id="1038" name=""/>
                <p:cNvCxnSpPr/>
                <p:nvPr/>
              </p:nvCxnSpPr>
              <p:spPr>
                <a:xfrm rot="16200000" flipH="1">
                  <a:off x="12839700" y="4800600"/>
                  <a:ext cx="22860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  <a:tailEnd type="arrow"/>
                </a:ln>
              </p:spPr>
            </p:cxnSp>
            <p:cxnSp>
              <p:nvCxnSpPr>
                <p:cNvPr id="1039" name=""/>
                <p:cNvCxnSpPr/>
                <p:nvPr/>
              </p:nvCxnSpPr>
              <p:spPr>
                <a:xfrm rot="16200000" flipH="1">
                  <a:off x="12801600" y="3733800"/>
                  <a:ext cx="22860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  <a:tailEnd type="arrow"/>
                </a:ln>
              </p:spPr>
            </p:cxnSp>
            <p:cxnSp>
              <p:nvCxnSpPr>
                <p:cNvPr id="1040" name=""/>
                <p:cNvCxnSpPr>
                  <a:stCxn id="1014" idx="2"/>
                  <a:endCxn id="1010" idx="0"/>
                </p:cNvCxnSpPr>
                <p:nvPr/>
              </p:nvCxnSpPr>
              <p:spPr>
                <a:xfrm rot="16200000" flipH="1">
                  <a:off x="4991100" y="4229100"/>
                  <a:ext cx="15240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  <a:tailEnd type="arrow"/>
                </a:ln>
              </p:spPr>
            </p:cxnSp>
          </p:grpSp>
          <p:cxnSp>
            <p:nvCxnSpPr>
              <p:cNvPr id="1041" name=""/>
              <p:cNvCxnSpPr>
                <a:stCxn id="1028" idx="1"/>
                <a:endCxn id="1011" idx="2"/>
              </p:cNvCxnSpPr>
              <p:nvPr/>
            </p:nvCxnSpPr>
            <p:spPr>
              <a:xfrm flipH="1" flipV="1">
                <a:off x="4381500" y="6438900"/>
                <a:ext cx="6591300" cy="190500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000000">
                    <a:alpha val="100000"/>
                  </a:srgbClr>
                </a:solidFill>
                <a:prstDash val="solid"/>
                <a:tailEnd type="arrow"/>
              </a:ln>
            </p:spPr>
          </p:cxnSp>
          <p:cxnSp>
            <p:nvCxnSpPr>
              <p:cNvPr id="1042" name=""/>
              <p:cNvCxnSpPr>
                <a:stCxn id="1031" idx="1"/>
                <a:endCxn id="1010" idx="3"/>
              </p:cNvCxnSpPr>
              <p:nvPr/>
            </p:nvCxnSpPr>
            <p:spPr>
              <a:xfrm flipH="1" flipV="1">
                <a:off x="5715000" y="4953000"/>
                <a:ext cx="5257800" cy="2819399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 algn="ctr">
                <a:solidFill>
                  <a:srgbClr val="000000">
                    <a:alpha val="100000"/>
                  </a:srgbClr>
                </a:solidFill>
                <a:prstDash val="solid"/>
                <a:tailEnd type="arrow"/>
              </a:ln>
            </p:spPr>
          </p:cxnSp>
        </p:grpSp>
        <p:cxnSp>
          <p:nvCxnSpPr>
            <p:cNvPr id="1043" name=""/>
            <p:cNvCxnSpPr>
              <a:stCxn id="1035" idx="2"/>
              <a:endCxn id="1036" idx="1"/>
            </p:cNvCxnSpPr>
            <p:nvPr/>
          </p:nvCxnSpPr>
          <p:spPr>
            <a:xfrm rot="5400000" flipV="1">
              <a:off x="7990522" y="5056822"/>
              <a:ext cx="554356" cy="6629400"/>
            </a:xfrm>
            <a:prstGeom prst="bentConnector2">
              <a:avLst/>
            </a:prstGeom>
            <a:noFill/>
            <a:ln w="9525" cap="flat" cmpd="sng" algn="ctr">
              <a:solidFill>
                <a:srgbClr val="000000">
                  <a:alpha val="100000"/>
                </a:srgbClr>
              </a:solidFill>
              <a:prstDash val="solid"/>
              <a:tailEnd type="arrow"/>
            </a:ln>
          </p:spPr>
        </p:cxnSp>
        <p:cxnSp>
          <p:nvCxnSpPr>
            <p:cNvPr id="1044" name=""/>
            <p:cNvCxnSpPr>
              <a:stCxn id="1014" idx="3"/>
              <a:endCxn id="1022" idx="1"/>
            </p:cNvCxnSpPr>
            <p:nvPr/>
          </p:nvCxnSpPr>
          <p:spPr>
            <a:xfrm flipV="1">
              <a:off x="6324600" y="3352799"/>
              <a:ext cx="5257800" cy="533400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000000">
                  <a:alpha val="100000"/>
                </a:srgbClr>
              </a:solidFill>
              <a:prstDash val="solid"/>
              <a:headEnd type="arrow"/>
              <a:tailEnd type="arrow"/>
            </a:ln>
          </p:spPr>
        </p:cxnSp>
        <p:cxnSp>
          <p:nvCxnSpPr>
            <p:cNvPr id="1045" name=""/>
            <p:cNvCxnSpPr>
              <a:stCxn id="1010" idx="2"/>
              <a:endCxn id="1011" idx="0"/>
            </p:cNvCxnSpPr>
            <p:nvPr/>
          </p:nvCxnSpPr>
          <p:spPr>
            <a:xfrm rot="16200000" flipH="1" flipV="1">
              <a:off x="4876799" y="5410198"/>
              <a:ext cx="228600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alpha val="100000"/>
                </a:srgbClr>
              </a:solidFill>
              <a:prstDash val="solid"/>
              <a:tailEnd type="arrow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-228571"/>
            <a:ext cx="12285714" cy="10685308"/>
            <a:chOff x="6304762" y="-228571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-228571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0" y="1425607"/>
            <a:ext cx="7288956" cy="64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94610" y="4513859"/>
            <a:ext cx="1685703" cy="6924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6707" y="3295079"/>
            <a:ext cx="6589631" cy="16627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373" y="6351817"/>
            <a:ext cx="4876282" cy="10505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39</ep:Words>
  <ep:PresentationFormat>사용자 지정</ep:PresentationFormat>
  <ep:Paragraphs>1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2022-11-18T13:32:40.000</dcterms:created>
  <dc:creator>officegen</dc:creator>
  <cp:lastModifiedBy>donghun</cp:lastModifiedBy>
  <dcterms:modified xsi:type="dcterms:W3CDTF">2022-11-18T05:05:13.226</dcterms:modified>
  <cp:revision>10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